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105954" y="41094731"/>
            <a:ext cx="9737872" cy="135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9</cp:revision>
  <dcterms:created xsi:type="dcterms:W3CDTF">2019-09-13T00:27:17Z</dcterms:created>
  <dcterms:modified xsi:type="dcterms:W3CDTF">2019-11-07T22:28:17Z</dcterms:modified>
</cp:coreProperties>
</file>